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077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92"/>
    <p:restoredTop sz="86428"/>
  </p:normalViewPr>
  <p:slideViewPr>
    <p:cSldViewPr snapToGrid="0" snapToObjects="1">
      <p:cViewPr varScale="1">
        <p:scale>
          <a:sx n="196" d="100"/>
          <a:sy n="196" d="100"/>
        </p:scale>
        <p:origin x="1000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Homework 3: due on </a:t>
            </a:r>
            <a:r>
              <a:rPr lang="en-US" b="1" dirty="0"/>
              <a:t>Oct 19 </a:t>
            </a:r>
            <a:r>
              <a:rPr lang="en-US" dirty="0"/>
              <a:t>(Wednesday)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36114</TotalTime>
  <Words>3248</Words>
  <Application>Microsoft Macintosh PowerPoint</Application>
  <PresentationFormat>Widescreen</PresentationFormat>
  <Paragraphs>942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3381</cp:revision>
  <cp:lastPrinted>2020-02-13T16:58:38Z</cp:lastPrinted>
  <dcterms:created xsi:type="dcterms:W3CDTF">2017-08-24T15:35:37Z</dcterms:created>
  <dcterms:modified xsi:type="dcterms:W3CDTF">2022-10-18T04:38:16Z</dcterms:modified>
</cp:coreProperties>
</file>